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6"/>
  </p:normalViewPr>
  <p:slideViewPr>
    <p:cSldViewPr snapToGrid="0" snapToObjects="1" showGuides="1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86E275-04B2-854D-B2ED-60D86486C1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4B2579-24E9-2540-8603-0DACA0907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5BF46A-A603-5540-815E-6567736D9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9B6255-56B9-3B4B-A050-D191BEDF7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17F072-0789-454A-80AB-540773F0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917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B36D46-4BDD-4D43-9404-E417DEAF8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15946E-16B9-D647-9174-F16423604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571B14-85A7-8A4E-9D55-C4ED396BE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89865B-29E2-CD4D-AB27-83F5D61E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1E5DC-C3F4-4645-A39B-32D84803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29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E9C69BA-D528-454B-BA60-06E66CB7C1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730C4D-43C0-B945-BFED-AD348A42F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1C0E1C-351B-6042-9C6B-633E6512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F1C9B1-DD7C-A647-AE5F-50DF92890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2A8A1F-3C6C-B340-91FB-36428117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17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B0FDE-51C8-624D-B64F-DB8604254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8F56B0-0B02-5D46-A32F-3672AB2DC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0CEB4B-16DB-2B4E-9D1E-D6BD04DC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DC5EB6-7998-FA4A-8EBC-5FC6ABD7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E6F543-5DD1-B847-9EBE-3B8AF430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42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AA4FF2-B0D3-9A4A-9EF6-4CF4CA84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06A08E-26AB-194F-BBA3-7D5EF8932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F1C850-D0B1-C449-8E9C-D393DD667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231A97-3993-814B-A058-27DCA96E0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56B9A8-5381-954C-B9EC-7537CE111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8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007FA9-50B6-D145-A6FB-0A3D0732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A039C5-518C-2C4E-A501-3D1AEE2CB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AAC716-0EE2-3245-8E13-BC07226D5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424F28-7CF4-B949-8BC0-CDE601364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829E9D-29E9-454F-972A-D8B4AFE8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5805C0-1718-A44B-9BF6-33E608D2C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C52399-6420-BD4A-B356-E39C0A84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243863-FFD0-BB48-9243-DD20C0070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890962-4D7C-3E47-81C2-835DC01A1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ED890D6-1518-C14E-96D3-5E588A398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ADEF8E2-B1AF-B449-AE76-F96822834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EF3B03-AFDF-FC43-94E3-B2904C7C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E604CF-08BC-7E41-88F5-B6715E08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C15B60-A427-8947-B0AA-6FDC532C5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4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C5B214-29D9-5C4E-A9BE-C9E65BA8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292FB5-E0B8-084A-BAD7-9C7470E74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136C9DA-7A82-6F4B-B6FF-5A59AB5A2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007C29E-5BF5-9848-8D3F-5CA04D37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09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21B9934-25A6-D444-8087-57CD98A20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16340A-8235-ED4B-9180-AFA7F0EF7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28D1DC-D83E-C246-B268-A1DF7944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16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9B4248-BC22-2940-91CC-D063E201F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64EF8A-C40A-9148-8B29-93887A66A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27FBCE-3111-6C45-ADC7-92798E4E4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753B06-ACE1-3B47-A1D6-B6FCAE3D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52552E-7CEB-594A-8186-E319AD4DC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035524-6B95-8242-8936-A758A1D8B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41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3555AE-9E9B-EB4F-8503-190737560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B926A15-C495-2A4B-9221-C53F0F513E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001E4DD-8A21-E141-8422-F78EC5699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600346-C321-5744-B106-627CC09D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EC7F8B-E39F-1344-B8A4-225A047E4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93070D-B511-7A45-B5A2-F640CC5ED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1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13E626-B1D9-C048-A56C-834E29A01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C52641-913D-404E-BD1D-CA0A22D6F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2052B8-E653-5348-B987-63FA97AC64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089BD-1497-CA4F-8C2D-E334A85E6F3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A5A9B6-C3E3-0340-9329-76E58C3FC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2BB009-00BA-194B-B91C-9C0017DBA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0FE16-88EA-4740-9916-8C86872552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3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シンプルフレーム簡単飾り枠素材イラスト | 無料イラスト素材｜素材ラボ">
            <a:extLst>
              <a:ext uri="{FF2B5EF4-FFF2-40B4-BE49-F238E27FC236}">
                <a16:creationId xmlns:a16="http://schemas.microsoft.com/office/drawing/2014/main" id="{0A6398B9-90B1-964B-B502-6B812D144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CC0B3F-05A9-9B43-8938-FB21C17B3A92}"/>
              </a:ext>
            </a:extLst>
          </p:cNvPr>
          <p:cNvSpPr txBox="1"/>
          <p:nvPr/>
        </p:nvSpPr>
        <p:spPr>
          <a:xfrm>
            <a:off x="982265" y="419102"/>
            <a:ext cx="102274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〜</a:t>
            </a:r>
            <a:r>
              <a:rPr kumimoji="1" lang="ja-JP" altLang="en-US" sz="4800" b="1">
                <a:latin typeface="Meiryo UI" panose="020B0604030504040204" pitchFamily="34" charset="-128"/>
                <a:ea typeface="Meiryo UI" panose="020B0604030504040204" pitchFamily="34" charset="-128"/>
              </a:rPr>
              <a:t>レッスン料金変更に関するお知らせ</a:t>
            </a:r>
            <a:r>
              <a:rPr kumimoji="1" lang="en-US" altLang="ja-JP" sz="4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〜</a:t>
            </a:r>
            <a:endParaRPr kumimoji="1" lang="ja-JP" altLang="en-US" b="1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74F554-C233-AB4A-99D7-3FC48CEC32A2}"/>
              </a:ext>
            </a:extLst>
          </p:cNvPr>
          <p:cNvSpPr txBox="1"/>
          <p:nvPr/>
        </p:nvSpPr>
        <p:spPr>
          <a:xfrm>
            <a:off x="1690804" y="1219202"/>
            <a:ext cx="8810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いつもご利用いただきまして、誠にありがとうございます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。</a:t>
            </a: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lang="en-US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r>
              <a:rPr lang="en-US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木</a:t>
            </a:r>
            <a:r>
              <a:rPr lang="en-US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より</a:t>
            </a:r>
            <a:r>
              <a:rPr kumimoji="1"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レッスン料金の改訂をさせていただくことになりました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。</a:t>
            </a: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796C10-3D8F-2145-BBF9-EB90BF497EA1}"/>
              </a:ext>
            </a:extLst>
          </p:cNvPr>
          <p:cNvSpPr txBox="1"/>
          <p:nvPr/>
        </p:nvSpPr>
        <p:spPr>
          <a:xfrm>
            <a:off x="3206551" y="3000801"/>
            <a:ext cx="57534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8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2021</a:t>
            </a:r>
            <a:r>
              <a:rPr kumimoji="1" lang="ja-JP" altLang="en-US" sz="48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年</a:t>
            </a:r>
            <a:r>
              <a:rPr kumimoji="1" lang="en-US" altLang="ja-JP" sz="48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kumimoji="1" lang="ja-JP" altLang="en-US" sz="48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kumimoji="1" lang="en-US" altLang="ja-JP" sz="48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kumimoji="1" lang="ja-JP" altLang="en-US" sz="48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r>
              <a:rPr kumimoji="1" lang="en-US" altLang="ja-JP" sz="48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kumimoji="1" lang="ja-JP" altLang="en-US" sz="48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木</a:t>
            </a:r>
            <a:r>
              <a:rPr kumimoji="1" lang="en-US" altLang="ja-JP" sz="48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4B344F-F40C-CF4D-8F5E-EEBB3BDBD35B}"/>
              </a:ext>
            </a:extLst>
          </p:cNvPr>
          <p:cNvSpPr txBox="1"/>
          <p:nvPr/>
        </p:nvSpPr>
        <p:spPr>
          <a:xfrm>
            <a:off x="922275" y="5150705"/>
            <a:ext cx="1032205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600" b="1">
                <a:latin typeface="Meiryo UI" panose="020B0604030504040204" pitchFamily="34" charset="-128"/>
                <a:ea typeface="Meiryo UI" panose="020B0604030504040204" pitchFamily="34" charset="-128"/>
              </a:rPr>
              <a:t>ご迷惑をおかけいたしますが、何卒ご理解賜りますようお願い申し上げます。</a:t>
            </a:r>
            <a:endParaRPr kumimoji="1" lang="en-US" altLang="ja-JP" sz="26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33F20D6-B0EB-AA44-8002-D163C328E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0971" y="5729302"/>
            <a:ext cx="4081448" cy="745308"/>
          </a:xfrm>
          <a:prstGeom prst="rect">
            <a:avLst/>
          </a:prstGeom>
        </p:spPr>
      </p:pic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B1BF2FE0-D164-2C41-B3FE-3A79A022C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489340"/>
              </p:ext>
            </p:extLst>
          </p:nvPr>
        </p:nvGraphicFramePr>
        <p:xfrm>
          <a:off x="982265" y="2156658"/>
          <a:ext cx="10227480" cy="2506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9160">
                  <a:extLst>
                    <a:ext uri="{9D8B030D-6E8A-4147-A177-3AD203B41FA5}">
                      <a16:colId xmlns:a16="http://schemas.microsoft.com/office/drawing/2014/main" val="2440816886"/>
                    </a:ext>
                  </a:extLst>
                </a:gridCol>
                <a:gridCol w="3409160">
                  <a:extLst>
                    <a:ext uri="{9D8B030D-6E8A-4147-A177-3AD203B41FA5}">
                      <a16:colId xmlns:a16="http://schemas.microsoft.com/office/drawing/2014/main" val="3950477643"/>
                    </a:ext>
                  </a:extLst>
                </a:gridCol>
                <a:gridCol w="3409160">
                  <a:extLst>
                    <a:ext uri="{9D8B030D-6E8A-4147-A177-3AD203B41FA5}">
                      <a16:colId xmlns:a16="http://schemas.microsoft.com/office/drawing/2014/main" val="1421472683"/>
                    </a:ext>
                  </a:extLst>
                </a:gridCol>
              </a:tblGrid>
              <a:tr h="530811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変更前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変更後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58413"/>
                  </a:ext>
                </a:extLst>
              </a:tr>
              <a:tr h="530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井上プロコーチマンツーマンレッスン</a:t>
                      </a:r>
                      <a:endParaRPr kumimoji="1" lang="en-US" altLang="ja-JP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50</a:t>
                      </a:r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</a:t>
                      </a:r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¥15,000</a:t>
                      </a:r>
                      <a:endParaRPr kumimoji="1" lang="ja-JP" altLang="en-US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50</a:t>
                      </a:r>
                      <a:r>
                        <a:rPr kumimoji="1" lang="ja-JP" altLang="en-US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¥16,000</a:t>
                      </a:r>
                      <a:endParaRPr kumimoji="1" lang="ja-JP" altLang="en-US" b="1">
                        <a:solidFill>
                          <a:srgbClr val="FF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030554"/>
                  </a:ext>
                </a:extLst>
              </a:tr>
              <a:tr h="530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他コーチマンツーマンレッスン</a:t>
                      </a:r>
                      <a:endParaRPr kumimoji="1" lang="en-US" altLang="ja-JP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30</a:t>
                      </a:r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　　　　　　</a:t>
                      </a:r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¥4,000</a:t>
                      </a:r>
                    </a:p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50</a:t>
                      </a:r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　　　　　　</a:t>
                      </a:r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¥7,000</a:t>
                      </a:r>
                    </a:p>
                    <a:p>
                      <a:pPr algn="ctr"/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ペア</a:t>
                      </a:r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(2</a:t>
                      </a:r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名</a:t>
                      </a:r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)50</a:t>
                      </a:r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</a:t>
                      </a:r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¥8,000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30</a:t>
                      </a:r>
                      <a:r>
                        <a:rPr kumimoji="1" lang="ja-JP" altLang="en-US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　　　　　　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¥4,500</a:t>
                      </a:r>
                    </a:p>
                    <a:p>
                      <a:pPr algn="ctr"/>
                      <a:r>
                        <a:rPr kumimoji="1" lang="en-US" altLang="ja-JP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50</a:t>
                      </a:r>
                      <a:r>
                        <a:rPr kumimoji="1" lang="ja-JP" altLang="en-US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　　　　　　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¥8,000</a:t>
                      </a:r>
                    </a:p>
                    <a:p>
                      <a:pPr algn="ctr"/>
                      <a:r>
                        <a:rPr kumimoji="1" lang="ja-JP" altLang="en-US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ペア</a:t>
                      </a:r>
                      <a:r>
                        <a:rPr kumimoji="1" lang="en-US" altLang="ja-JP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(2</a:t>
                      </a:r>
                      <a:r>
                        <a:rPr kumimoji="1" lang="ja-JP" altLang="en-US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名</a:t>
                      </a:r>
                      <a:r>
                        <a:rPr kumimoji="1" lang="en-US" altLang="ja-JP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)50</a:t>
                      </a:r>
                      <a:r>
                        <a:rPr kumimoji="1" lang="ja-JP" altLang="en-US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¥9,000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146920"/>
                  </a:ext>
                </a:extLst>
              </a:tr>
              <a:tr h="530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体験レッスン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30</a:t>
                      </a:r>
                      <a:r>
                        <a:rPr kumimoji="1" lang="ja-JP" altLang="en-US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</a:t>
                      </a:r>
                      <a:r>
                        <a:rPr kumimoji="1" lang="en-US" altLang="ja-JP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¥2,500</a:t>
                      </a:r>
                      <a:endParaRPr kumimoji="1" lang="ja-JP" altLang="en-US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30</a:t>
                      </a:r>
                      <a:r>
                        <a:rPr kumimoji="1" lang="ja-JP" altLang="en-US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分　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¥3,500</a:t>
                      </a:r>
                      <a:endParaRPr kumimoji="1" lang="ja-JP" altLang="en-US" b="1">
                        <a:solidFill>
                          <a:srgbClr val="FF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099563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1AED54A-A126-C143-B8D0-7CA06C982AFB}"/>
              </a:ext>
            </a:extLst>
          </p:cNvPr>
          <p:cNvSpPr txBox="1"/>
          <p:nvPr/>
        </p:nvSpPr>
        <p:spPr>
          <a:xfrm>
            <a:off x="2777764" y="4725997"/>
            <a:ext cx="8443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kumimoji="1" lang="ja-JP" altLang="en-US" sz="160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上記レッスン料に加えて施設利用料</a:t>
            </a:r>
            <a:r>
              <a:rPr kumimoji="1" lang="en-US" altLang="ja-JP" sz="1600" dirty="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kumimoji="1" lang="ja-JP" altLang="en-US" sz="160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ビジター様：</a:t>
            </a:r>
            <a:r>
              <a:rPr kumimoji="1" lang="en-US" altLang="ja-JP" sz="1600" dirty="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2,000</a:t>
            </a:r>
            <a:r>
              <a:rPr kumimoji="1" lang="ja-JP" altLang="en-US" sz="160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円／会員様：</a:t>
            </a:r>
            <a:r>
              <a:rPr kumimoji="1" lang="en-US" altLang="ja-JP" sz="1600" dirty="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500</a:t>
            </a:r>
            <a:r>
              <a:rPr kumimoji="1" lang="ja-JP" altLang="en-US" sz="160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円</a:t>
            </a:r>
            <a:r>
              <a:rPr kumimoji="1" lang="en-US" altLang="ja-JP" sz="1600" dirty="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kumimoji="1" lang="ja-JP" altLang="en-US" sz="160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が別途かかります。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40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140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芳崎 海沙稀</dc:creator>
  <cp:lastModifiedBy>赤井 愛</cp:lastModifiedBy>
  <cp:revision>3</cp:revision>
  <dcterms:created xsi:type="dcterms:W3CDTF">2021-02-24T04:15:41Z</dcterms:created>
  <dcterms:modified xsi:type="dcterms:W3CDTF">2021-04-01T02:09:52Z</dcterms:modified>
</cp:coreProperties>
</file>